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" roundtripDataSignature="AMtx7mjHZTaO2Esk2fOqqllMHTAU0bDZ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E1CCBD6-E037-479F-8BA9-53675FAB924E}">
  <a:tblStyle styleId="{5E1CCBD6-E037-479F-8BA9-53675FAB924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F0F0"/>
          </a:solidFill>
        </a:fill>
      </a:tcStyle>
    </a:wholeTbl>
    <a:band1H>
      <a:tcTxStyle/>
      <a:tcStyle>
        <a:fill>
          <a:solidFill>
            <a:srgbClr val="E0E0E0"/>
          </a:solidFill>
        </a:fill>
      </a:tcStyle>
    </a:band1H>
    <a:band2H>
      <a:tcTxStyle/>
    </a:band2H>
    <a:band1V>
      <a:tcTxStyle/>
      <a:tcStyle>
        <a:fill>
          <a:solidFill>
            <a:srgbClr val="E0E0E0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3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3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3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WMAASecretary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/>
        </p:nvGraphicFramePr>
        <p:xfrm>
          <a:off x="1872202" y="182049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{5E1CCBD6-E037-479F-8BA9-53675FAB924E}</a:tableStyleId>
              </a:tblPr>
              <a:tblGrid>
                <a:gridCol w="2709325"/>
                <a:gridCol w="2709325"/>
                <a:gridCol w="27093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none" cap="none" strike="noStrike"/>
                        <a:t>Committee Role</a:t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Committee Member</a:t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Email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Chairperson</a:t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Helen Ripper</a:t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westmeonallotmentassociation@gmail.com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Secretary</a:t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Elizabeth Cunningham</a:t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u="sng">
                          <a:solidFill>
                            <a:schemeClr val="hlink"/>
                          </a:solidFill>
                          <a:hlinkClick r:id="rId3"/>
                        </a:rPr>
                        <a:t>Westmeonallotmentsecretary@gmail.com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Treasurer</a:t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Paul Willcox</a:t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W</a:t>
                      </a:r>
                      <a:r>
                        <a:rPr lang="en-US" sz="1100"/>
                        <a:t>estMeonAllotmenttreasurer@gmail..com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Maintenance</a:t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Steve Gale</a:t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westmeonallotmentmaintenance@gmail.com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Amanda Griffith</a:t>
                      </a:r>
                      <a:endParaRPr sz="11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westmeonallotmentmember@gmail.com</a:t>
                      </a:r>
                      <a:endParaRPr sz="11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2023-01-02T15:07:10Z</dcterms:created>
  <dc:creator>Elizabeth Cunningham</dc:creator>
</cp:coreProperties>
</file>